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60" r:id="rId3"/>
    <p:sldId id="261" r:id="rId4"/>
    <p:sldId id="259" r:id="rId5"/>
    <p:sldId id="258" r:id="rId6"/>
    <p:sldId id="256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2"/>
    <p:restoredTop sz="94645"/>
  </p:normalViewPr>
  <p:slideViewPr>
    <p:cSldViewPr snapToGrid="0">
      <p:cViewPr varScale="1">
        <p:scale>
          <a:sx n="114" d="100"/>
          <a:sy n="114" d="100"/>
        </p:scale>
        <p:origin x="912" y="-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9EC8B-7F4C-2042-9485-C0EE7F4C6152}" type="datetimeFigureOut">
              <a:rPr kumimoji="1" lang="zh-CN" altLang="en-US" smtClean="0"/>
              <a:t>2026/2/12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B39D-2427-9B4C-AD9E-7A3D56FBF4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359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C4389-A45B-E254-3A26-B794DB4F7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866A97-A959-8E5B-CC11-8ADE2DE36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59EB9B-D7BD-8C1C-4997-40B55238F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EED43C-ED1C-696E-F12B-11315A009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B39D-2427-9B4C-AD9E-7A3D56FBF4C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445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96B43-14D0-1355-349A-9D826C4D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CBD8FE-13FB-856E-8646-37E223995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978C3C-3049-F03E-CF56-25B434CC3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9945DD-35E2-4061-42BB-E5CEB93A17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B39D-2427-9B4C-AD9E-7A3D56FBF4C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66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F5FA6-DBB0-0F1E-634D-63E4D9A46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C674F7-4A83-373C-E2F2-D8D8924DB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D531E5-69F1-D869-92A8-54F087006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7FDCDC-1581-82A8-B347-6DBAAEF918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B39D-2427-9B4C-AD9E-7A3D56FBF4C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316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6066C-8C5C-FEE5-B730-033411F82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64256A-3F0B-90E5-AC35-D3D2F31501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9A087F0-8F87-538B-C318-66E279A75E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0EDD53-4061-090A-E784-975FAB3D9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B39D-2427-9B4C-AD9E-7A3D56FBF4C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0028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B5A2C-9F01-4AD1-8B68-8E52E3195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C9CEFB-DC3B-0087-7AED-A03B583F7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2F14E8-C482-AC63-B79B-33491B7F9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A65B93-5E70-41BB-863C-92BF36D8D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B39D-2427-9B4C-AD9E-7A3D56FBF4C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4971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B39D-2427-9B4C-AD9E-7A3D56FBF4C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10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583D5-5271-3EC8-F72D-F746063A4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DFDFE9-7512-86AD-4C08-AE49FA66C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B9DDF9-BDDB-EB45-D2BD-A80721F15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2026/2/12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F36482-CCBA-129A-629E-C879B54D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F13683-DF35-B65A-C7F2-A6B1F030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7704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A1566-80AF-3407-510D-2AC3AE7C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ED0311-6015-C577-5196-DC6C906E1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2DCDB3-2528-B81A-1061-A391F59F6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2026/2/12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3B28ED-A56D-39C5-F2DF-FA909270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FA8BEF-815F-564B-0EA7-AF1A8AAA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5951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DD2CA7-EBF1-B246-4398-A8F760AE7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CD8ABD-BE45-EDFF-F0B3-C3DB27506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808CF8-50AE-62E7-652C-FBD49EE7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2026/2/12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21F603-07CF-4859-1CEC-5799DF6BE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E40DB-3099-E6D7-CC76-AD7FEFE9E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6239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FA62DA-004A-C2B2-554B-25279F96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35CD37-BBE3-DBA8-0222-53262B6E7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479C46-2172-31D5-F13B-22D573082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2026/2/12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25018F-8CD1-10A1-7663-543A3CA6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77F1B9-F925-3A1B-1E12-B8410BD4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367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01176-29BC-FCA0-3AB3-AD28FA0F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2BDAB-2885-2C76-2EF3-CA69302F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1D161A-8F82-EC19-9DA0-3F323DBE0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2026/2/12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2AD9AB-C77C-1DDB-8231-A31C0E7EA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B185ED-41C4-4F6A-2CF8-FAECEAAC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8911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06A4C-1581-C4CA-80FD-C06DF3D4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EC1707-2936-941A-D50D-A0DA5DD5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19900D-2D6C-E848-1007-B3F3F8B03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EB9A1C-5D60-6DC6-5610-5FEA8851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2026/2/12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5D590E-A08B-E456-601E-7A445EDAC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7B154C-66C7-CC4F-852A-027A6209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6497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78F0D-4ED7-D481-E6B7-839838294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9404BC-4492-576A-0527-33C801647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18E217-644A-D5DB-A180-7EDBF8FC9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7FFD05-3530-2FE5-CD3A-E68ED2551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D437B7-5267-F25D-C81F-6B382AC06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BA251C3-BF2A-ACA1-0B05-0420F8EE0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2026/2/12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55718AE-1BF3-9265-0CCF-13A43B93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1FC25E-12B2-1700-80B1-84470B62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2942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FF2C70-F677-F6C9-F8C7-7547A49A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BF2082-EC5F-AAB8-A3C2-55696B54E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2026/2/12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A6E1D7-2C9C-DAFB-995F-4454B64D2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542970-7621-76F7-BE6A-377ADA6A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1118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863BFF-83FD-DF10-885C-CA8126DB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2026/2/12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AF13FD5-B00E-4E9A-1DA9-E04926C89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BA45D0-ADE2-0A90-B6A2-16463A75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8208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82489-EFD6-AAB6-B33B-37B390113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5679B-F287-93D8-3219-8F069B37F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C513B2-B31C-5A48-16B8-9F3276B8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63D4AC-D7C2-27B7-ED5B-87F613A34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2026/2/12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5A9FCC-B3C8-C3D0-52BC-06FE2C9B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CFE2F5-E520-8DA6-6143-EEA864C1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850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FC3D0-1347-1DC8-3F25-BDFDA28C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A75C4C-39D1-8E07-66AC-E2BA82066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C2D7FE-05CB-0FB4-A460-3FEB7F2F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101C25-855B-48D5-18ED-EE866A3B7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2026/2/12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D8B9E7-6D3C-91D3-31B4-E1977266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10BDA3-86B7-0F43-89B5-4AB59318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368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F4D064-89F9-740A-9C34-D42FC9246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537922-B6B6-4EDA-0B1D-AD975DE25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B32B20-7025-837F-CD16-3DEFF17D9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D6016-50CF-274E-84F9-6244D135CACB}" type="datetimeFigureOut">
              <a:rPr kumimoji="1" lang="zh-CN" altLang="en-US" smtClean="0"/>
              <a:t>2026/2/12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F1086F-3458-9C23-AD62-B77D87B96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37D94D-9296-B0DF-3164-4DE9AFA96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004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0" Type="http://schemas.openxmlformats.org/officeDocument/2006/relationships/image" Target="../media/image19.png"/><Relationship Id="rId4" Type="http://schemas.openxmlformats.org/officeDocument/2006/relationships/image" Target="../media/image12.jp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6.jp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0" Type="http://schemas.openxmlformats.org/officeDocument/2006/relationships/image" Target="../media/image19.png"/><Relationship Id="rId4" Type="http://schemas.openxmlformats.org/officeDocument/2006/relationships/image" Target="../media/image12.jp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jpg"/><Relationship Id="rId3" Type="http://schemas.openxmlformats.org/officeDocument/2006/relationships/image" Target="../media/image1.jpg"/><Relationship Id="rId7" Type="http://schemas.openxmlformats.org/officeDocument/2006/relationships/image" Target="../media/image4.jp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4.jpg"/><Relationship Id="rId15" Type="http://schemas.openxmlformats.org/officeDocument/2006/relationships/image" Target="../media/image12.jpg"/><Relationship Id="rId10" Type="http://schemas.openxmlformats.org/officeDocument/2006/relationships/image" Target="../media/image7.jpg"/><Relationship Id="rId4" Type="http://schemas.openxmlformats.org/officeDocument/2006/relationships/image" Target="../media/image2.jpg"/><Relationship Id="rId9" Type="http://schemas.openxmlformats.org/officeDocument/2006/relationships/image" Target="../media/image6.jpeg"/><Relationship Id="rId1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7.jpg"/><Relationship Id="rId3" Type="http://schemas.openxmlformats.org/officeDocument/2006/relationships/image" Target="../media/image25.jpg"/><Relationship Id="rId7" Type="http://schemas.openxmlformats.org/officeDocument/2006/relationships/image" Target="../media/image3.png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27.jpg"/><Relationship Id="rId5" Type="http://schemas.openxmlformats.org/officeDocument/2006/relationships/image" Target="../media/image2.jpg"/><Relationship Id="rId10" Type="http://schemas.openxmlformats.org/officeDocument/2006/relationships/image" Target="../media/image5.jpeg"/><Relationship Id="rId4" Type="http://schemas.openxmlformats.org/officeDocument/2006/relationships/image" Target="../media/image1.jpg"/><Relationship Id="rId9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28.png"/><Relationship Id="rId3" Type="http://schemas.openxmlformats.org/officeDocument/2006/relationships/image" Target="../media/image25.jpg"/><Relationship Id="rId7" Type="http://schemas.openxmlformats.org/officeDocument/2006/relationships/image" Target="../media/image3.png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27.jpg"/><Relationship Id="rId5" Type="http://schemas.openxmlformats.org/officeDocument/2006/relationships/image" Target="../media/image2.jpg"/><Relationship Id="rId10" Type="http://schemas.openxmlformats.org/officeDocument/2006/relationships/image" Target="../media/image5.jpeg"/><Relationship Id="rId4" Type="http://schemas.openxmlformats.org/officeDocument/2006/relationships/image" Target="../media/image1.jpg"/><Relationship Id="rId9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6BA1-7CF9-9410-57A4-67D25B834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5E2522-6AFE-4991-87BA-0A89E3F4F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7" y="101760"/>
            <a:ext cx="3935634" cy="2623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12D2B4-4D4D-8D50-5D6E-DC59267B7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401" y="101758"/>
            <a:ext cx="3935634" cy="262375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8769139-0443-E258-754B-38C6F49A8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74" y="2725512"/>
            <a:ext cx="2078298" cy="139199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26E28F0-3732-6A1C-9503-AE61C329DF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266" r="12675" b="1121"/>
          <a:stretch/>
        </p:blipFill>
        <p:spPr>
          <a:xfrm>
            <a:off x="2312671" y="2725511"/>
            <a:ext cx="1857324" cy="1391996"/>
          </a:xfrm>
          <a:prstGeom prst="rect">
            <a:avLst/>
          </a:prstGeom>
        </p:spPr>
      </p:pic>
      <p:pic>
        <p:nvPicPr>
          <p:cNvPr id="8" name="图片 10">
            <a:extLst>
              <a:ext uri="{FF2B5EF4-FFF2-40B4-BE49-F238E27FC236}">
                <a16:creationId xmlns:a16="http://schemas.microsoft.com/office/drawing/2014/main" id="{E9B9B2D8-ACEF-A377-39CD-9D4F3238B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74" y="5349273"/>
            <a:ext cx="3940705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>
            <a:extLst>
              <a:ext uri="{FF2B5EF4-FFF2-40B4-BE49-F238E27FC236}">
                <a16:creationId xmlns:a16="http://schemas.microsoft.com/office/drawing/2014/main" id="{C64BBD48-E0A9-C44A-D731-B88431CBC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36" y="5349267"/>
            <a:ext cx="3940705" cy="262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43996D-A430-FE02-2919-3B7F3AA4AB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9169" y="2725503"/>
            <a:ext cx="2069844" cy="26237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15ADFA-1C67-CA0D-5FC9-DC72581568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9261" y="4117507"/>
            <a:ext cx="1872583" cy="123174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E8A2A18-76C3-CD64-AC03-DF38839D2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9013" y="2725503"/>
            <a:ext cx="1855625" cy="26237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A1512BD-94B5-9E37-A08F-6D94D6F41A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3227" y="5284177"/>
            <a:ext cx="3961026" cy="268882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6EFC34F-04B7-1F2D-E5F0-EDDCFD2E6A03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6107" b="-26662"/>
          <a:stretch>
            <a:fillRect/>
          </a:stretch>
        </p:blipFill>
        <p:spPr>
          <a:xfrm>
            <a:off x="230961" y="4117506"/>
            <a:ext cx="2083407" cy="158870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6381FED-43BD-BD4C-D642-EFE0E895C2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9994" y="2725479"/>
            <a:ext cx="3947471" cy="26237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3D8904-3DDB-B058-1851-D201F2E3B7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63226" y="101704"/>
            <a:ext cx="3954239" cy="262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07B07-8B2D-C48F-921C-BE07411A4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3C428EA0-1453-34FF-2010-47436FD70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030" y="2725503"/>
            <a:ext cx="1861539" cy="262374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CC8E3D2-3D68-6561-C7FD-9179B5448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222" y="2725479"/>
            <a:ext cx="3983014" cy="26237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3497D0-7B41-281C-EFA3-D08B41895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22" y="101704"/>
            <a:ext cx="3925487" cy="26237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9A7A48-5B17-C66A-C3F1-82F2735BB8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111" t="5409" r="-66" b="1735"/>
          <a:stretch>
            <a:fillRect/>
          </a:stretch>
        </p:blipFill>
        <p:spPr>
          <a:xfrm>
            <a:off x="8108186" y="101704"/>
            <a:ext cx="3931383" cy="262373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ACDC1FB-070F-18A9-AE36-3A81DC5B8B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38" y="5349245"/>
            <a:ext cx="3938172" cy="262373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BF744E2-F883-049E-863D-412CCAF6EEC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96"/>
          <a:stretch>
            <a:fillRect/>
          </a:stretch>
        </p:blipFill>
        <p:spPr>
          <a:xfrm>
            <a:off x="4160692" y="5342882"/>
            <a:ext cx="3963561" cy="263011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08AC61C-216B-ED9D-CF4A-4151C5C035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437" y="2725439"/>
            <a:ext cx="3925487" cy="261740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CED83D6-4C95-39E8-474E-AAE96B36ED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4254" y="2725439"/>
            <a:ext cx="2053776" cy="261740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8D50A66-9B72-439C-035F-57B6D308B0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8727" y="101762"/>
            <a:ext cx="3942842" cy="261734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3EF64DA-6769-C9EB-C8FD-2261A14A3B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31021" y="5342842"/>
            <a:ext cx="3908548" cy="2636499"/>
          </a:xfrm>
          <a:prstGeom prst="rect">
            <a:avLst/>
          </a:prstGeom>
        </p:spPr>
      </p:pic>
      <p:pic>
        <p:nvPicPr>
          <p:cNvPr id="2" name="图片 1" descr="图片包含 图示&#10;&#10;AI 生成的内容可能不正确。">
            <a:extLst>
              <a:ext uri="{FF2B5EF4-FFF2-40B4-BE49-F238E27FC236}">
                <a16:creationId xmlns:a16="http://schemas.microsoft.com/office/drawing/2014/main" id="{76E77C19-67A3-792A-8E83-A1BC0C079C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79933" y="7057486"/>
            <a:ext cx="2028253" cy="91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88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91BCE-A35A-7C3F-87A2-AE6523138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7DE74762-6218-4CA1-C8C1-97C422A5C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030" y="2725503"/>
            <a:ext cx="1861539" cy="262374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3EDC302-1798-AD82-1EE8-6083A85F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222" y="2725479"/>
            <a:ext cx="3983014" cy="26237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79F0A5-A797-7CCF-43E8-6DF26C697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22" y="101704"/>
            <a:ext cx="3925487" cy="26237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2A315D-25D3-59CB-3066-0B470198CFC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111" t="5409" r="-66" b="1735"/>
          <a:stretch>
            <a:fillRect/>
          </a:stretch>
        </p:blipFill>
        <p:spPr>
          <a:xfrm>
            <a:off x="8108186" y="101704"/>
            <a:ext cx="3931383" cy="262373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EE414E1-3496-CF17-27F6-94917F7E1D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38" y="5349245"/>
            <a:ext cx="3938172" cy="262373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46038E3-DDF8-8AAD-DE03-996CB5675FF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96"/>
          <a:stretch>
            <a:fillRect/>
          </a:stretch>
        </p:blipFill>
        <p:spPr>
          <a:xfrm>
            <a:off x="4160692" y="5342882"/>
            <a:ext cx="3963561" cy="263011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E734D61-14A8-943A-967A-712BF429E7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437" y="2725439"/>
            <a:ext cx="3925487" cy="261740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49C88F7-9D0E-3F8E-15D7-30D768E8F9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4254" y="2725439"/>
            <a:ext cx="2053776" cy="261740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721EDE6-FEAF-8C2E-DDA4-40ABB9DE89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8727" y="101762"/>
            <a:ext cx="3942842" cy="261734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74DEE2E-1AB9-9E43-75BC-5611490AFD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818" y="6756238"/>
            <a:ext cx="1582203" cy="121039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B1CDB1F-F9FA-07E4-75A3-0D11C17787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1021" y="5342842"/>
            <a:ext cx="3908548" cy="263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41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5E83D-BF7E-0E14-A66D-D360062E5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D252463-B462-2F26-67CB-F0B66613A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7" y="101760"/>
            <a:ext cx="3935634" cy="2623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789A87-3E77-D0B3-F90C-E58A4FB66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401" y="101758"/>
            <a:ext cx="3935634" cy="2623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FC4596-BAD8-3009-4948-661495EEE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765" y="101751"/>
            <a:ext cx="3935634" cy="262375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B41A0894-1626-D65B-BA17-FFF49266F7F9}"/>
              </a:ext>
            </a:extLst>
          </p:cNvPr>
          <p:cNvGrpSpPr/>
          <p:nvPr/>
        </p:nvGrpSpPr>
        <p:grpSpPr>
          <a:xfrm>
            <a:off x="236048" y="2725511"/>
            <a:ext cx="3933947" cy="1391997"/>
            <a:chOff x="8112406" y="101758"/>
            <a:chExt cx="3933947" cy="139199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F5E42C0-9E17-03CB-94DF-15938DBAB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2406" y="101759"/>
              <a:ext cx="2076623" cy="139199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5C5B123-0066-0BE0-6C54-CA9E96FFB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266" r="12675" b="1121"/>
            <a:stretch/>
          </p:blipFill>
          <p:spPr>
            <a:xfrm>
              <a:off x="10189029" y="101758"/>
              <a:ext cx="1857324" cy="1391996"/>
            </a:xfrm>
            <a:prstGeom prst="rect">
              <a:avLst/>
            </a:prstGeom>
          </p:spPr>
        </p:pic>
      </p:grpSp>
      <p:pic>
        <p:nvPicPr>
          <p:cNvPr id="8" name="图片 10">
            <a:extLst>
              <a:ext uri="{FF2B5EF4-FFF2-40B4-BE49-F238E27FC236}">
                <a16:creationId xmlns:a16="http://schemas.microsoft.com/office/drawing/2014/main" id="{02B3D0A6-7752-5A26-79DC-C900E252F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2" y="5349273"/>
            <a:ext cx="3933947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>
            <a:extLst>
              <a:ext uri="{FF2B5EF4-FFF2-40B4-BE49-F238E27FC236}">
                <a16:creationId xmlns:a16="http://schemas.microsoft.com/office/drawing/2014/main" id="{F70C27A9-FF07-FA01-D6B3-54692FA2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36" y="5349267"/>
            <a:ext cx="3940705" cy="262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40A52F-9378-5AA6-98B6-D45184DDC2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9169" y="2725503"/>
            <a:ext cx="2069844" cy="26237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E26C77-E6CF-0917-A9A6-A05B4996CD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9261" y="4117507"/>
            <a:ext cx="1872583" cy="123174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684727B-2133-8DB7-D156-2C4B4E761D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89013" y="2725503"/>
            <a:ext cx="1855625" cy="26237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FCEB56C-B991-57E6-B92E-273AE52C91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6583" y="5284177"/>
            <a:ext cx="3957669" cy="268882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F901540-EC49-343A-BA78-1641F9258B1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6107" b="-26662"/>
          <a:stretch>
            <a:fillRect/>
          </a:stretch>
        </p:blipFill>
        <p:spPr>
          <a:xfrm>
            <a:off x="239427" y="4117506"/>
            <a:ext cx="2069833" cy="158870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77FB743-6B54-039D-2EB9-1D5B1DB4FD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69994" y="2725479"/>
            <a:ext cx="3947471" cy="26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82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D28E9-4AFB-CC85-1F8A-691913928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C4B736-87B9-3707-EF1D-9B3EB1A3E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16" y="2725503"/>
            <a:ext cx="3957633" cy="26237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D38C0D-2668-F8EF-7FAE-E09A1167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27" y="101760"/>
            <a:ext cx="3935634" cy="2623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3ADA7C-E125-E076-EA08-FD18CA725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401" y="101758"/>
            <a:ext cx="3935634" cy="2623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463AFF9-47E1-7E68-6651-17E055045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765" y="101751"/>
            <a:ext cx="3935634" cy="262375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DAEDE143-A75B-A539-2CA3-A66B55EF6A20}"/>
              </a:ext>
            </a:extLst>
          </p:cNvPr>
          <p:cNvGrpSpPr/>
          <p:nvPr/>
        </p:nvGrpSpPr>
        <p:grpSpPr>
          <a:xfrm>
            <a:off x="236046" y="2725511"/>
            <a:ext cx="3933949" cy="2623757"/>
            <a:chOff x="8112404" y="101758"/>
            <a:chExt cx="3933949" cy="262375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68CF265-8781-0276-758F-8CE0B16F9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12406" y="101759"/>
              <a:ext cx="2076623" cy="139199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B979275-BBA3-3987-4F4D-2371B3B03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5266" r="12675" b="1121"/>
            <a:stretch/>
          </p:blipFill>
          <p:spPr>
            <a:xfrm>
              <a:off x="10189029" y="101758"/>
              <a:ext cx="1857324" cy="1391996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62459E3-A705-6123-F65D-06E86E367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60619" t="20913" b="69312"/>
            <a:stretch/>
          </p:blipFill>
          <p:spPr>
            <a:xfrm>
              <a:off x="8112404" y="1493754"/>
              <a:ext cx="3933947" cy="1231761"/>
            </a:xfrm>
            <a:prstGeom prst="rect">
              <a:avLst/>
            </a:prstGeom>
          </p:spPr>
        </p:pic>
      </p:grpSp>
      <p:pic>
        <p:nvPicPr>
          <p:cNvPr id="8" name="图片 10">
            <a:extLst>
              <a:ext uri="{FF2B5EF4-FFF2-40B4-BE49-F238E27FC236}">
                <a16:creationId xmlns:a16="http://schemas.microsoft.com/office/drawing/2014/main" id="{5D7C8EDC-9E87-70E3-F61E-D69BBE2F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2" y="5349273"/>
            <a:ext cx="3933947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2">
            <a:extLst>
              <a:ext uri="{FF2B5EF4-FFF2-40B4-BE49-F238E27FC236}">
                <a16:creationId xmlns:a16="http://schemas.microsoft.com/office/drawing/2014/main" id="{90E8E3C9-D591-F705-EC92-9C34F2951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73383" y="5349271"/>
            <a:ext cx="3935633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>
            <a:extLst>
              <a:ext uri="{FF2B5EF4-FFF2-40B4-BE49-F238E27FC236}">
                <a16:creationId xmlns:a16="http://schemas.microsoft.com/office/drawing/2014/main" id="{A242CF2C-E8DA-90A6-BDEF-FD91A41CD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36" y="5349267"/>
            <a:ext cx="3940705" cy="262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087193-50D2-5017-AAEE-E81322333F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19169" y="2725503"/>
            <a:ext cx="3922098" cy="262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1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D955EF-387B-551E-B351-6CE756C20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69" y="2681034"/>
            <a:ext cx="3933937" cy="26682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581AF7-9B0D-7424-4DA6-52622E289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27" y="101760"/>
            <a:ext cx="3935634" cy="2623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B3DCCB-C93F-1BC5-4797-A48805C61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401" y="101758"/>
            <a:ext cx="3935634" cy="2623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BEB23F-4F62-9144-823B-AFE806D88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765" y="101751"/>
            <a:ext cx="3935634" cy="262375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BFE3018-EDE9-CE56-3B58-882DD14AD324}"/>
              </a:ext>
            </a:extLst>
          </p:cNvPr>
          <p:cNvGrpSpPr/>
          <p:nvPr/>
        </p:nvGrpSpPr>
        <p:grpSpPr>
          <a:xfrm>
            <a:off x="236046" y="2725511"/>
            <a:ext cx="3933949" cy="2623757"/>
            <a:chOff x="8112404" y="101758"/>
            <a:chExt cx="3933949" cy="262375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CF5B22B-4E58-DC54-4ABA-444345B33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12406" y="101759"/>
              <a:ext cx="2076623" cy="139199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8F8C535-AB9E-BED5-D921-866FCC74D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5266" r="12675" b="1121"/>
            <a:stretch/>
          </p:blipFill>
          <p:spPr>
            <a:xfrm>
              <a:off x="10189029" y="101758"/>
              <a:ext cx="1857324" cy="1391996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BE74482-5964-916D-AE19-24B0F84A9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60619" t="20913" b="69312"/>
            <a:stretch/>
          </p:blipFill>
          <p:spPr>
            <a:xfrm>
              <a:off x="8112404" y="1493754"/>
              <a:ext cx="3933947" cy="1231761"/>
            </a:xfrm>
            <a:prstGeom prst="rect">
              <a:avLst/>
            </a:prstGeom>
          </p:spPr>
        </p:pic>
      </p:grpSp>
      <p:pic>
        <p:nvPicPr>
          <p:cNvPr id="8" name="图片 10">
            <a:extLst>
              <a:ext uri="{FF2B5EF4-FFF2-40B4-BE49-F238E27FC236}">
                <a16:creationId xmlns:a16="http://schemas.microsoft.com/office/drawing/2014/main" id="{101EDB07-67BF-6E0C-E0C4-D755DA900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2" y="5349273"/>
            <a:ext cx="3933947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2">
            <a:extLst>
              <a:ext uri="{FF2B5EF4-FFF2-40B4-BE49-F238E27FC236}">
                <a16:creationId xmlns:a16="http://schemas.microsoft.com/office/drawing/2014/main" id="{825D7722-C6E9-6F10-9BBE-62F838DFF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73383" y="5349271"/>
            <a:ext cx="3935633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>
            <a:extLst>
              <a:ext uri="{FF2B5EF4-FFF2-40B4-BE49-F238E27FC236}">
                <a16:creationId xmlns:a16="http://schemas.microsoft.com/office/drawing/2014/main" id="{3B81B326-718D-FBFA-4FB7-172F7E776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36" y="5349267"/>
            <a:ext cx="3940705" cy="262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211C750-74E5-EB82-4D78-96210555C8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4167" y="2812423"/>
            <a:ext cx="2520825" cy="24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1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6</Words>
  <Application>Microsoft Macintosh PowerPoint</Application>
  <PresentationFormat>宽屏</PresentationFormat>
  <Paragraphs>6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Haibin Shao</dc:creator>
  <cp:lastModifiedBy>Haibin Shao</cp:lastModifiedBy>
  <cp:revision>14</cp:revision>
  <dcterms:created xsi:type="dcterms:W3CDTF">2024-09-12T00:38:04Z</dcterms:created>
  <dcterms:modified xsi:type="dcterms:W3CDTF">2026-02-12T08:47:06Z</dcterms:modified>
</cp:coreProperties>
</file>